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aramond" panose="02020404030301010803" pitchFamily="18" charset="0"/>
      <p:regular r:id="rId13"/>
      <p:bold r:id="rId14"/>
      <p:italic r:id="rId15"/>
    </p:embeddedFont>
    <p:embeddedFont>
      <p:font typeface="Sora Light" panose="020B0604020202020204" charset="0"/>
      <p:regular r:id="rId16"/>
    </p:embeddedFont>
    <p:embeddedFont>
      <p:font typeface="Sora Semi Bold" panose="020B0604020202020204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9774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560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7184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6901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479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204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389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0193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38033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80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12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3914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787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652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0005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225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960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705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2878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39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5176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652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1502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2921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13767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85482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354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5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8" y="791737"/>
            <a:ext cx="5207593" cy="66684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Uncovering insights from transactional data to guide strategic decisions.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7921"/>
            <a:ext cx="82917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6389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0997" y="359384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3638312"/>
            <a:ext cx="29877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62326" y="4124444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Promote exclusive benefits.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50574" y="356389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23262" y="359384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54591" y="36383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54591" y="4124444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Reward repeat buyers.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8309" y="49044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30997" y="493436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462326" y="4978837"/>
            <a:ext cx="34134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462326" y="5464969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Balance sales with margin.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50574" y="49044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23262" y="493436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54591" y="4978837"/>
            <a:ext cx="28805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54591" y="5464969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 on high-revenue groups.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951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866078"/>
            <a:ext cx="4226838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58309" y="3835598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5" name="Shape 3"/>
          <p:cNvSpPr/>
          <p:nvPr/>
        </p:nvSpPr>
        <p:spPr>
          <a:xfrm>
            <a:off x="2546687" y="3541157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sp>
        <p:nvSpPr>
          <p:cNvPr id="6" name="Text 4"/>
          <p:cNvSpPr/>
          <p:nvPr/>
        </p:nvSpPr>
        <p:spPr>
          <a:xfrm>
            <a:off x="2741712" y="3703677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05364" y="44076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Transactional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05364" y="4893826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Analyzed 3,900 purchases across categories.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01722" y="3866078"/>
            <a:ext cx="4226838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01722" y="3835598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1" name="Shape 9"/>
          <p:cNvSpPr/>
          <p:nvPr/>
        </p:nvSpPr>
        <p:spPr>
          <a:xfrm>
            <a:off x="6990100" y="3541157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sp>
        <p:nvSpPr>
          <p:cNvPr id="12" name="Text 10"/>
          <p:cNvSpPr/>
          <p:nvPr/>
        </p:nvSpPr>
        <p:spPr>
          <a:xfrm>
            <a:off x="7185124" y="3703677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448776" y="44076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48776" y="4893826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Spending patterns, customer segments, product preferences.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9645134" y="3866078"/>
            <a:ext cx="4226957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5134" y="3835598"/>
            <a:ext cx="4226957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7" name="Shape 15"/>
          <p:cNvSpPr/>
          <p:nvPr/>
        </p:nvSpPr>
        <p:spPr>
          <a:xfrm>
            <a:off x="11433631" y="3541157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sp>
        <p:nvSpPr>
          <p:cNvPr id="18" name="Text 16"/>
          <p:cNvSpPr/>
          <p:nvPr/>
        </p:nvSpPr>
        <p:spPr>
          <a:xfrm>
            <a:off x="11628656" y="3703677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892189" y="4407694"/>
            <a:ext cx="28729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Strategic Decisions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2189" y="4893826"/>
            <a:ext cx="37328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Guiding business strategy with data-driven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8952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425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Dimensions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615333"/>
            <a:ext cx="4246126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Rows: 3,900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Columns: 18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010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5173861"/>
            <a:ext cx="4246126" cy="119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 demographics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Purchase details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Shopping behavior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93" y="2062977"/>
            <a:ext cx="8141853" cy="49332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60953"/>
            <a:ext cx="100937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Exploratory Data Analysis (Python)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23" y="2106930"/>
            <a:ext cx="7702153" cy="457128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121" y="3224228"/>
            <a:ext cx="655683" cy="6556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24949" y="5414003"/>
            <a:ext cx="1914594" cy="776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Cleaning</a:t>
            </a:r>
            <a:endParaRPr lang="en-US" sz="2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8708" y="3225458"/>
            <a:ext cx="655682" cy="65568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12037" y="5414003"/>
            <a:ext cx="1914594" cy="776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Initial Exploration</a:t>
            </a:r>
            <a:endParaRPr lang="en-US" sz="2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5795" y="3225458"/>
            <a:ext cx="655683" cy="65568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959783" y="5414003"/>
            <a:ext cx="1914593" cy="776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Loading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758309" y="692193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preparation and cleaning using Python for robust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29564"/>
            <a:ext cx="69937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Analysis using SQL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75541"/>
            <a:ext cx="4226838" cy="2624376"/>
          </a:xfrm>
          <a:prstGeom prst="roundRect">
            <a:avLst>
              <a:gd name="adj" fmla="val 346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2504" y="3599736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217" y="3778448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44662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4952405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Male: $157,890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82504" y="5429012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Female: $75,191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1722" y="3375541"/>
            <a:ext cx="4226838" cy="2624376"/>
          </a:xfrm>
          <a:prstGeom prst="roundRect">
            <a:avLst>
              <a:gd name="adj" fmla="val 346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25916" y="3599736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4629" y="3778448"/>
            <a:ext cx="292418" cy="29241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5916" y="44662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Top 5 Products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25916" y="4952405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Gloves, Sandals, Boots, Hat, Skirt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45134" y="3375541"/>
            <a:ext cx="4226957" cy="2624376"/>
          </a:xfrm>
          <a:prstGeom prst="roundRect">
            <a:avLst>
              <a:gd name="adj" fmla="val 346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69329" y="3599736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8042" y="3778448"/>
            <a:ext cx="292418" cy="29241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9329" y="44662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Shipping Type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9329" y="4952405"/>
            <a:ext cx="37785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Express: $60.48 avg.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9869329" y="5429012"/>
            <a:ext cx="37785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Standard: $58.46 avg.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17389"/>
            <a:ext cx="96234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Subscription &amp; Discount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298740"/>
            <a:ext cx="8338899" cy="44225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247198" y="6751796"/>
            <a:ext cx="216575" cy="216575"/>
          </a:xfrm>
          <a:prstGeom prst="roundRect">
            <a:avLst>
              <a:gd name="adj" fmla="val 8444"/>
            </a:avLst>
          </a:prstGeom>
          <a:solidFill>
            <a:srgbClr val="44080E"/>
          </a:solidFill>
          <a:ln/>
        </p:spPr>
      </p:sp>
      <p:sp>
        <p:nvSpPr>
          <p:cNvPr id="5" name="Text 2"/>
          <p:cNvSpPr/>
          <p:nvPr/>
        </p:nvSpPr>
        <p:spPr>
          <a:xfrm>
            <a:off x="4524732" y="6751796"/>
            <a:ext cx="326827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5003959" y="6751796"/>
            <a:ext cx="216575" cy="216575"/>
          </a:xfrm>
          <a:prstGeom prst="roundRect">
            <a:avLst>
              <a:gd name="adj" fmla="val 8444"/>
            </a:avLst>
          </a:prstGeom>
          <a:solidFill>
            <a:srgbClr val="E42538"/>
          </a:solidFill>
          <a:ln/>
        </p:spPr>
      </p:sp>
      <p:sp>
        <p:nvSpPr>
          <p:cNvPr id="7" name="Text 4"/>
          <p:cNvSpPr/>
          <p:nvPr/>
        </p:nvSpPr>
        <p:spPr>
          <a:xfrm>
            <a:off x="5281493" y="6751796"/>
            <a:ext cx="37516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633466" y="2724150"/>
            <a:ext cx="424612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33466" y="3653195"/>
            <a:ext cx="4246126" cy="1115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Subscribers: $62,645 total revenue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Non-Subscribers: $170,436 total revenue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633466" y="4985623"/>
            <a:ext cx="424612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633466" y="5914668"/>
            <a:ext cx="4246126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Hat: 50% discounted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Sneakers: 49.66% discounted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39322"/>
            <a:ext cx="72103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2943820" y="2385298"/>
            <a:ext cx="2185511" cy="1265992"/>
          </a:xfrm>
          <a:prstGeom prst="roundRect">
            <a:avLst>
              <a:gd name="adj" fmla="val 718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4176" y="2865834"/>
            <a:ext cx="304681" cy="304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45906" y="2601873"/>
            <a:ext cx="14754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45906" y="3088005"/>
            <a:ext cx="14754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37559" y="3636050"/>
            <a:ext cx="8526304" cy="15240"/>
          </a:xfrm>
          <a:prstGeom prst="roundRect">
            <a:avLst>
              <a:gd name="adj" fmla="val 597101"/>
            </a:avLst>
          </a:prstGeom>
          <a:solidFill>
            <a:srgbClr val="DFB8BC"/>
          </a:solidFill>
          <a:ln/>
        </p:spPr>
      </p:sp>
      <p:sp>
        <p:nvSpPr>
          <p:cNvPr id="8" name="Shape 5"/>
          <p:cNvSpPr/>
          <p:nvPr/>
        </p:nvSpPr>
        <p:spPr>
          <a:xfrm>
            <a:off x="1851065" y="3759518"/>
            <a:ext cx="4371142" cy="1265992"/>
          </a:xfrm>
          <a:prstGeom prst="roundRect">
            <a:avLst>
              <a:gd name="adj" fmla="val 718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4295" y="4240054"/>
            <a:ext cx="304681" cy="3046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438781" y="3976092"/>
            <a:ext cx="15788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8781" y="4462224"/>
            <a:ext cx="15788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330434" y="5010269"/>
            <a:ext cx="7433429" cy="15240"/>
          </a:xfrm>
          <a:prstGeom prst="roundRect">
            <a:avLst>
              <a:gd name="adj" fmla="val 597101"/>
            </a:avLst>
          </a:prstGeom>
          <a:solidFill>
            <a:srgbClr val="DFB8BC"/>
          </a:solidFill>
          <a:ln/>
        </p:spPr>
      </p:sp>
      <p:sp>
        <p:nvSpPr>
          <p:cNvPr id="13" name="Shape 9"/>
          <p:cNvSpPr/>
          <p:nvPr/>
        </p:nvSpPr>
        <p:spPr>
          <a:xfrm>
            <a:off x="758309" y="5133737"/>
            <a:ext cx="6556891" cy="1265992"/>
          </a:xfrm>
          <a:prstGeom prst="roundRect">
            <a:avLst>
              <a:gd name="adj" fmla="val 718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4414" y="5614273"/>
            <a:ext cx="304681" cy="30468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1775" y="5350312"/>
            <a:ext cx="171688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1775" y="5836444"/>
            <a:ext cx="17168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3,116 customers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58309" y="66434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Classifying customers based on purchase history.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95488"/>
            <a:ext cx="757570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141464"/>
            <a:ext cx="13113782" cy="2502218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3149084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2623" y="3286601"/>
            <a:ext cx="8728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2296239" y="3286601"/>
            <a:ext cx="34887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Accessories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225778" y="3286601"/>
            <a:ext cx="34887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Jewelry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155317" y="3286601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171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5929" y="3770828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82623" y="3908346"/>
            <a:ext cx="8728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2296239" y="3908346"/>
            <a:ext cx="34887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Clothing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6225778" y="3908346"/>
            <a:ext cx="34887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Blouse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0155317" y="3908346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171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439257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623" y="4530090"/>
            <a:ext cx="8728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2296239" y="4530090"/>
            <a:ext cx="34887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Footwear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6225778" y="4530090"/>
            <a:ext cx="34887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Sandals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0155317" y="4530090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160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65929" y="5014317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82623" y="5151834"/>
            <a:ext cx="8728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2296239" y="5151834"/>
            <a:ext cx="34887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Outerwear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6225778" y="5151834"/>
            <a:ext cx="34887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Jacket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0155317" y="5151834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163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58309" y="588740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Most purchased products within each category.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3422571"/>
            <a:ext cx="58906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Interactive dashboard for visual insights.</a:t>
            </a: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88C3E-A889-D784-82BE-01E4FF2F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497" y="814040"/>
            <a:ext cx="7386027" cy="663497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</TotalTime>
  <Words>259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Garamond</vt:lpstr>
      <vt:lpstr>Sora Light</vt:lpstr>
      <vt:lpstr>Arial</vt:lpstr>
      <vt:lpstr>Sora Semi Bold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Vedant Ojha</cp:lastModifiedBy>
  <cp:revision>2</cp:revision>
  <dcterms:created xsi:type="dcterms:W3CDTF">2026-02-17T06:10:51Z</dcterms:created>
  <dcterms:modified xsi:type="dcterms:W3CDTF">2026-02-17T06:14:27Z</dcterms:modified>
</cp:coreProperties>
</file>